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EEE8-AFFD-48D5-B2BA-C29C3D004071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0FED-DD8B-44D8-A8EB-9804DE2D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9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EEE8-AFFD-48D5-B2BA-C29C3D004071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0FED-DD8B-44D8-A8EB-9804DE2D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0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EEE8-AFFD-48D5-B2BA-C29C3D004071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0FED-DD8B-44D8-A8EB-9804DE2D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1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EEE8-AFFD-48D5-B2BA-C29C3D004071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0FED-DD8B-44D8-A8EB-9804DE2D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EEE8-AFFD-48D5-B2BA-C29C3D004071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0FED-DD8B-44D8-A8EB-9804DE2D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8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EEE8-AFFD-48D5-B2BA-C29C3D004071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0FED-DD8B-44D8-A8EB-9804DE2D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9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EEE8-AFFD-48D5-B2BA-C29C3D004071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0FED-DD8B-44D8-A8EB-9804DE2D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5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EEE8-AFFD-48D5-B2BA-C29C3D004071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0FED-DD8B-44D8-A8EB-9804DE2D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1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EEE8-AFFD-48D5-B2BA-C29C3D004071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0FED-DD8B-44D8-A8EB-9804DE2D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9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EEE8-AFFD-48D5-B2BA-C29C3D004071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0FED-DD8B-44D8-A8EB-9804DE2D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3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EEE8-AFFD-48D5-B2BA-C29C3D004071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0FED-DD8B-44D8-A8EB-9804DE2D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9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8EEE8-AFFD-48D5-B2BA-C29C3D004071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50FED-DD8B-44D8-A8EB-9804DE2D8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8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192718"/>
            <a:ext cx="8387936" cy="633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1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423862"/>
            <a:ext cx="921067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39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976312"/>
            <a:ext cx="95440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8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-100012"/>
            <a:ext cx="9012999" cy="66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2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3" y="179872"/>
            <a:ext cx="8606882" cy="64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51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8" y="143628"/>
            <a:ext cx="9022719" cy="655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0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278023"/>
            <a:ext cx="8925513" cy="644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50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6" y="166086"/>
            <a:ext cx="8118562" cy="626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61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50314"/>
            <a:ext cx="9384017" cy="665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93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8" y="289605"/>
            <a:ext cx="8244540" cy="62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58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161925"/>
            <a:ext cx="924877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6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44062"/>
            <a:ext cx="8634217" cy="64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71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8" y="478034"/>
            <a:ext cx="8127892" cy="61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33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766" y="440368"/>
            <a:ext cx="7434719" cy="557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03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01969"/>
            <a:ext cx="8387219" cy="609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64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847" y="444085"/>
            <a:ext cx="7873093" cy="58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27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02610"/>
            <a:ext cx="8513523" cy="615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92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085" y="382270"/>
            <a:ext cx="7873326" cy="593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75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23812"/>
            <a:ext cx="903922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69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8" y="865913"/>
            <a:ext cx="7344753" cy="545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64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261937"/>
            <a:ext cx="783907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98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-100013"/>
            <a:ext cx="9420225" cy="70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2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62930"/>
            <a:ext cx="8316499" cy="635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28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8" y="278595"/>
            <a:ext cx="9148502" cy="649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68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3" y="287911"/>
            <a:ext cx="8210484" cy="630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4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-138113"/>
            <a:ext cx="8990948" cy="67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2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-42863"/>
            <a:ext cx="8772525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8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-90487"/>
            <a:ext cx="8760390" cy="668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3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91218"/>
            <a:ext cx="8454808" cy="634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6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8" y="113745"/>
            <a:ext cx="8152422" cy="61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5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8" y="87686"/>
            <a:ext cx="8090313" cy="606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82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Dorchester Count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Dajani, Mohamad</dc:creator>
  <cp:lastModifiedBy>Dajani, Mohamad</cp:lastModifiedBy>
  <cp:revision>4</cp:revision>
  <dcterms:created xsi:type="dcterms:W3CDTF">2015-10-09T11:43:43Z</dcterms:created>
  <dcterms:modified xsi:type="dcterms:W3CDTF">2015-10-09T15:38:36Z</dcterms:modified>
</cp:coreProperties>
</file>